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7CBA-138B-4580-91EA-CE7B9B96B14B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3124-CDA1-4FA5-8E1D-17D6DA35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7CBA-138B-4580-91EA-CE7B9B96B14B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3124-CDA1-4FA5-8E1D-17D6DA35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7CBA-138B-4580-91EA-CE7B9B96B14B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3124-CDA1-4FA5-8E1D-17D6DA35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7CBA-138B-4580-91EA-CE7B9B96B14B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3124-CDA1-4FA5-8E1D-17D6DA35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7CBA-138B-4580-91EA-CE7B9B96B14B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3124-CDA1-4FA5-8E1D-17D6DA35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7CBA-138B-4580-91EA-CE7B9B96B14B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3124-CDA1-4FA5-8E1D-17D6DA35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7CBA-138B-4580-91EA-CE7B9B96B14B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3124-CDA1-4FA5-8E1D-17D6DA35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7CBA-138B-4580-91EA-CE7B9B96B14B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3124-CDA1-4FA5-8E1D-17D6DA35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7CBA-138B-4580-91EA-CE7B9B96B14B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3124-CDA1-4FA5-8E1D-17D6DA35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7CBA-138B-4580-91EA-CE7B9B96B14B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3124-CDA1-4FA5-8E1D-17D6DA35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A7CBA-138B-4580-91EA-CE7B9B96B14B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7A3124-CDA1-4FA5-8E1D-17D6DA3589C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DA7CBA-138B-4580-91EA-CE7B9B96B14B}" type="datetimeFigureOut">
              <a:rPr lang="en-US" smtClean="0"/>
              <a:t>7/14/2011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7A3124-CDA1-4FA5-8E1D-17D6DA3589C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905" t="17857" r="40000" b="11905"/>
          <a:stretch>
            <a:fillRect/>
          </a:stretch>
        </p:blipFill>
        <p:spPr bwMode="auto">
          <a:xfrm>
            <a:off x="1524000" y="381000"/>
            <a:ext cx="6324600" cy="6117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NASIS</dc:creator>
  <cp:lastModifiedBy>NASIS</cp:lastModifiedBy>
  <cp:revision>1</cp:revision>
  <dcterms:created xsi:type="dcterms:W3CDTF">2011-07-14T17:23:26Z</dcterms:created>
  <dcterms:modified xsi:type="dcterms:W3CDTF">2011-07-14T17:25:14Z</dcterms:modified>
</cp:coreProperties>
</file>